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926AD-E992-4383-B888-0830ACEFC51B}" type="datetimeFigureOut">
              <a:rPr lang="en-US" smtClean="0"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954AE-1908-44A2-B77D-3E1F3EDE76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114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Broke my heart, still LOVE you!?!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Broke my heart, still LOVE you!?!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Broke my heart, still love you</dc:title>
  <dc:creator>meghanlemberg</dc:creator>
  <cp:lastModifiedBy>meghanlemberg</cp:lastModifiedBy>
  <cp:revision>2</cp:revision>
  <dcterms:created xsi:type="dcterms:W3CDTF">2010-12-09T14:13:17Z</dcterms:created>
  <dcterms:modified xsi:type="dcterms:W3CDTF">2010-12-09T14:41:09Z</dcterms:modified>
</cp:coreProperties>
</file>